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Protien-calorie-malnutrition-amp-starvat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Protien-calorie-malnutrition-amp-starvat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Protien-calorie-malnutrition-amp-starvat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Protien-calorie-malnutrition-amp-starvat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Protien-calorie-malnutrition-amp-starvat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Protien-calorie-malnutrition-amp-starvat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Protien-calorie-malnutrition-amp-starvat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Protien-calorie-malnutrition-amp-starvati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Protien-calorie-malnutrition-amp-starvatio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Protien-calorie-malnutrition-amp-starvatio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Protien-calorie-malnutrition-amp-starvation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Protien-calorie-malnutrition-amp-starvat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Protien-calorie-malnutrition-amp-starvation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Protien-calorie-malnutrition-amp-starvation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Protien-calorie-malnutrition-amp-starvation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Protien-calorie-malnutrition-amp-starvation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Protien-calorie-malnutrition-amp-starvation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Protien-calorie-malnutrition-amp-starvation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Protien-calorie-malnutrition-amp-starvation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Protien-calorie-malnutrition-amp-starvation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Protien-calorie-malnutrition-amp-starvation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Protien-calorie-malnutrition-amp-starvation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Protien-calorie-malnutrition-amp-starvat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Protien-calorie-malnutrition-amp-starvation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-Protien-calorie-malnutrition-amp-starvation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-Protien-calorie-malnutrition-amp-starvation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3-Protien-calorie-malnutrition-amp-starvation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4-Protien-calorie-malnutrition-amp-starvation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5-Protien-calorie-malnutrition-amp-starvation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6-Protien-calorie-malnutrition-amp-starvation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7-Protien-calorie-malnutrition-amp-starvation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8-Protien-calorie-malnutrition-amp-starvation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9-Protien-calorie-malnutrition-amp-starvation-3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Protien-calorie-malnutrition-amp-starvat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0-Protien-calorie-malnutrition-amp-starvation-4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1-Protien-calorie-malnutrition-amp-starvation-4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Protien-calorie-malnutrition-amp-starvat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Protien-calorie-malnutrition-amp-starvat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Protien-calorie-malnutrition-amp-starvat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Protien-calorie-malnutrition-amp-starvat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Protien-calorie-malnutrition-amp-starvat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2025-02-19T17:38:14Z</dcterms:modified>
  <cp:category/>
</cp:coreProperties>
</file>